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739B-20C5-4AED-972D-131A10010746}" type="datetimeFigureOut">
              <a:rPr lang="en-US" smtClean="0"/>
              <a:t>3/15/2009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927A-A879-449A-96B2-259D8659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739B-20C5-4AED-972D-131A10010746}" type="datetimeFigureOut">
              <a:rPr lang="en-US" smtClean="0"/>
              <a:t>3/15/2009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927A-A879-449A-96B2-259D8659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739B-20C5-4AED-972D-131A10010746}" type="datetimeFigureOut">
              <a:rPr lang="en-US" smtClean="0"/>
              <a:t>3/15/2009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927A-A879-449A-96B2-259D8659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739B-20C5-4AED-972D-131A10010746}" type="datetimeFigureOut">
              <a:rPr lang="en-US" smtClean="0"/>
              <a:t>3/15/2009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927A-A879-449A-96B2-259D8659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739B-20C5-4AED-972D-131A10010746}" type="datetimeFigureOut">
              <a:rPr lang="en-US" smtClean="0"/>
              <a:t>3/15/2009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927A-A879-449A-96B2-259D8659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739B-20C5-4AED-972D-131A10010746}" type="datetimeFigureOut">
              <a:rPr lang="en-US" smtClean="0"/>
              <a:t>3/15/2009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927A-A879-449A-96B2-259D8659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739B-20C5-4AED-972D-131A10010746}" type="datetimeFigureOut">
              <a:rPr lang="en-US" smtClean="0"/>
              <a:t>3/15/2009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927A-A879-449A-96B2-259D8659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739B-20C5-4AED-972D-131A10010746}" type="datetimeFigureOut">
              <a:rPr lang="en-US" smtClean="0"/>
              <a:t>3/15/2009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927A-A879-449A-96B2-259D8659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739B-20C5-4AED-972D-131A10010746}" type="datetimeFigureOut">
              <a:rPr lang="en-US" smtClean="0"/>
              <a:t>3/15/2009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927A-A879-449A-96B2-259D8659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739B-20C5-4AED-972D-131A10010746}" type="datetimeFigureOut">
              <a:rPr lang="en-US" smtClean="0"/>
              <a:t>3/15/2009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927A-A879-449A-96B2-259D8659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2739B-20C5-4AED-972D-131A10010746}" type="datetimeFigureOut">
              <a:rPr lang="en-US" smtClean="0"/>
              <a:t>3/15/2009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927A-A879-449A-96B2-259D865975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2739B-20C5-4AED-972D-131A10010746}" type="datetimeFigureOut">
              <a:rPr lang="en-US" smtClean="0"/>
              <a:t>3/15/2009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F927A-A879-449A-96B2-259D865975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8871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 Authorized Customer</dc:creator>
  <cp:lastModifiedBy>HP Authorized Customer</cp:lastModifiedBy>
  <cp:revision>1</cp:revision>
  <dcterms:created xsi:type="dcterms:W3CDTF">2009-03-15T22:59:08Z</dcterms:created>
  <dcterms:modified xsi:type="dcterms:W3CDTF">2009-03-15T22:59:22Z</dcterms:modified>
</cp:coreProperties>
</file>